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1"/>
  </p:handoutMasterIdLst>
  <p:sldIdLst>
    <p:sldId id="258" r:id="rId4"/>
    <p:sldId id="277" r:id="rId6"/>
    <p:sldId id="291" r:id="rId7"/>
    <p:sldId id="289" r:id="rId8"/>
    <p:sldId id="296" r:id="rId9"/>
    <p:sldId id="279" r:id="rId10"/>
  </p:sldIdLst>
  <p:sldSz cx="9144000" cy="6858000" type="screen4x3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286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gs" Target="tags/tag197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0.xml"/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tags" Target="../tags/tag115.xml"/><Relationship Id="rId2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22.xml"/><Relationship Id="rId4" Type="http://schemas.openxmlformats.org/officeDocument/2006/relationships/tags" Target="../tags/tag121.xml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7" Type="http://schemas.openxmlformats.org/officeDocument/2006/relationships/tags" Target="../tags/tag136.xml"/><Relationship Id="rId6" Type="http://schemas.openxmlformats.org/officeDocument/2006/relationships/tags" Target="../tags/tag135.xml"/><Relationship Id="rId5" Type="http://schemas.openxmlformats.org/officeDocument/2006/relationships/tags" Target="../tags/tag134.xml"/><Relationship Id="rId4" Type="http://schemas.openxmlformats.org/officeDocument/2006/relationships/tags" Target="../tags/tag133.xml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60.xml"/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0" Type="http://schemas.openxmlformats.org/officeDocument/2006/relationships/tags" Target="../tags/tag16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tags" Target="../tags/tag168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77.xml"/><Relationship Id="rId8" Type="http://schemas.openxmlformats.org/officeDocument/2006/relationships/tags" Target="../tags/tag176.xml"/><Relationship Id="rId7" Type="http://schemas.openxmlformats.org/officeDocument/2006/relationships/tags" Target="../tags/tag175.xml"/><Relationship Id="rId6" Type="http://schemas.openxmlformats.org/officeDocument/2006/relationships/tags" Target="../tags/tag174.xml"/><Relationship Id="rId5" Type="http://schemas.openxmlformats.org/officeDocument/2006/relationships/tags" Target="../tags/tag173.xml"/><Relationship Id="rId4" Type="http://schemas.openxmlformats.org/officeDocument/2006/relationships/tags" Target="../tags/tag172.xml"/><Relationship Id="rId3" Type="http://schemas.openxmlformats.org/officeDocument/2006/relationships/tags" Target="../tags/tag171.xml"/><Relationship Id="rId2" Type="http://schemas.openxmlformats.org/officeDocument/2006/relationships/tags" Target="../tags/tag170.xml"/><Relationship Id="rId10" Type="http://schemas.openxmlformats.org/officeDocument/2006/relationships/tags" Target="../tags/tag178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7" Type="http://schemas.openxmlformats.org/officeDocument/2006/relationships/tags" Target="../tags/tag184.xml"/><Relationship Id="rId6" Type="http://schemas.openxmlformats.org/officeDocument/2006/relationships/tags" Target="../tags/tag183.xml"/><Relationship Id="rId5" Type="http://schemas.openxmlformats.org/officeDocument/2006/relationships/tags" Target="../tags/tag182.xml"/><Relationship Id="rId4" Type="http://schemas.openxmlformats.org/officeDocument/2006/relationships/tags" Target="../tags/tag181.xml"/><Relationship Id="rId3" Type="http://schemas.openxmlformats.org/officeDocument/2006/relationships/tags" Target="../tags/tag180.xml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99100" y="914400"/>
            <a:ext cx="73494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899100" y="3560400"/>
            <a:ext cx="73494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456300" y="774000"/>
            <a:ext cx="82296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899100" y="2484000"/>
            <a:ext cx="73494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899100" y="3560400"/>
            <a:ext cx="73494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205740" y="1098195"/>
            <a:ext cx="8762591" cy="29478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8" name="任意形状 8"/>
          <p:cNvSpPr/>
          <p:nvPr userDrawn="1">
            <p:custDataLst>
              <p:tags r:id="rId3"/>
            </p:custDataLst>
          </p:nvPr>
        </p:nvSpPr>
        <p:spPr>
          <a:xfrm>
            <a:off x="7117678" y="1098194"/>
            <a:ext cx="1848749" cy="1802423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99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9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195761" y="2666003"/>
            <a:ext cx="1415561" cy="138009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10" name="矩形 9"/>
          <p:cNvSpPr/>
          <p:nvPr userDrawn="1">
            <p:custDataLst>
              <p:tags r:id="rId5"/>
            </p:custDataLst>
          </p:nvPr>
        </p:nvSpPr>
        <p:spPr>
          <a:xfrm>
            <a:off x="7103269" y="5548313"/>
            <a:ext cx="1350169" cy="571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1" name="矩形 10"/>
          <p:cNvSpPr/>
          <p:nvPr userDrawn="1">
            <p:custDataLst>
              <p:tags r:id="rId6"/>
            </p:custDataLst>
          </p:nvPr>
        </p:nvSpPr>
        <p:spPr>
          <a:xfrm flipV="1">
            <a:off x="562928" y="5586413"/>
            <a:ext cx="536734" cy="571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2" name="矩形 11"/>
          <p:cNvSpPr/>
          <p:nvPr userDrawn="1">
            <p:custDataLst>
              <p:tags r:id="rId7"/>
            </p:custDataLst>
          </p:nvPr>
        </p:nvSpPr>
        <p:spPr>
          <a:xfrm>
            <a:off x="1166336" y="5587365"/>
            <a:ext cx="66675" cy="571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矩形 12"/>
          <p:cNvSpPr/>
          <p:nvPr userDrawn="1">
            <p:custDataLst>
              <p:tags r:id="rId8"/>
            </p:custDataLst>
          </p:nvPr>
        </p:nvSpPr>
        <p:spPr>
          <a:xfrm>
            <a:off x="1298258" y="5587365"/>
            <a:ext cx="190024" cy="571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662733" y="1464095"/>
            <a:ext cx="6858000" cy="1422559"/>
          </a:xfrm>
        </p:spPr>
        <p:txBody>
          <a:bodyPr lIns="91440" tIns="45720" rIns="91440" bIns="0" anchor="b" anchorCtr="0">
            <a:normAutofit/>
          </a:bodyPr>
          <a:lstStyle>
            <a:lvl1pPr algn="l">
              <a:defRPr sz="6600" b="1" spc="600" baseline="0"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62732" y="3120390"/>
            <a:ext cx="6858000" cy="667703"/>
          </a:xfrm>
        </p:spPr>
        <p:txBody>
          <a:bodyPr lIns="91440" tIns="0" rIns="91440" bIns="4572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662733" y="4645075"/>
            <a:ext cx="2524073" cy="434743"/>
          </a:xfrm>
        </p:spPr>
        <p:txBody>
          <a:bodyPr lIns="91440" tIns="45720" rIns="91440" bIns="45720">
            <a:norm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1571631"/>
            <a:ext cx="8139178" cy="404168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5713095"/>
            <a:ext cx="9186863" cy="2876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3507581" y="2402068"/>
            <a:ext cx="4682831" cy="691516"/>
          </a:xfrm>
        </p:spPr>
        <p:txBody>
          <a:bodyPr lIns="91440" tIns="45720" rIns="91440" bIns="0" anchor="b" anchorCtr="0">
            <a:normAutofit/>
          </a:bodyPr>
          <a:lstStyle>
            <a:lvl1pPr>
              <a:defRPr sz="540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3507581" y="3184197"/>
            <a:ext cx="4682831" cy="1050755"/>
          </a:xfrm>
        </p:spPr>
        <p:txBody>
          <a:bodyPr lIns="91440" tIns="0" rIns="91440" bIns="45720">
            <a:normAutofit/>
          </a:bodyPr>
          <a:lstStyle>
            <a:lvl1pPr marL="0" indent="0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7210" y="1571631"/>
            <a:ext cx="3962432" cy="404168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83920" y="1571631"/>
            <a:ext cx="3962432" cy="4041680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1189676"/>
            <a:ext cx="8139178" cy="33147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1571631"/>
            <a:ext cx="3962432" cy="285752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912144"/>
            <a:ext cx="3962400" cy="370106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1571631"/>
            <a:ext cx="3962432" cy="285752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912144"/>
            <a:ext cx="3962432" cy="370106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1189676"/>
            <a:ext cx="8139178" cy="33147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1571631"/>
            <a:ext cx="3962432" cy="404168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1571631"/>
            <a:ext cx="3962432" cy="404168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456300" y="1490400"/>
            <a:ext cx="82269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7928351" y="1571631"/>
            <a:ext cx="713238" cy="4041680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02444" y="1571625"/>
            <a:ext cx="7371076" cy="4041680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502448" y="1571631"/>
            <a:ext cx="8139178" cy="404168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199549" y="1092518"/>
            <a:ext cx="8762524" cy="4226243"/>
          </a:xfrm>
          <a:prstGeom prst="rect">
            <a:avLst/>
          </a:prstGeom>
          <a:solidFill>
            <a:schemeClr val="tx2"/>
          </a:solidFill>
          <a:ln w="28575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9" name="矩形 8"/>
          <p:cNvSpPr/>
          <p:nvPr userDrawn="1">
            <p:custDataLst>
              <p:tags r:id="rId3"/>
            </p:custDataLst>
          </p:nvPr>
        </p:nvSpPr>
        <p:spPr>
          <a:xfrm>
            <a:off x="1066800" y="3905250"/>
            <a:ext cx="3962400" cy="9525"/>
          </a:xfrm>
          <a:prstGeom prst="rect">
            <a:avLst/>
          </a:prstGeom>
          <a:solidFill>
            <a:schemeClr val="accent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7" name="任意形状 8"/>
          <p:cNvSpPr/>
          <p:nvPr userDrawn="1">
            <p:custDataLst>
              <p:tags r:id="rId4"/>
            </p:custDataLst>
          </p:nvPr>
        </p:nvSpPr>
        <p:spPr>
          <a:xfrm>
            <a:off x="7110534" y="1092003"/>
            <a:ext cx="1848749" cy="1802423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8" name="任意形状 9"/>
          <p:cNvSpPr/>
          <p:nvPr userDrawn="1">
            <p:custDataLst>
              <p:tags r:id="rId5"/>
            </p:custDataLst>
          </p:nvPr>
        </p:nvSpPr>
        <p:spPr>
          <a:xfrm rot="10800000">
            <a:off x="195761" y="3942021"/>
            <a:ext cx="1415561" cy="1380090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99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990599" y="2639786"/>
            <a:ext cx="4990201" cy="1205503"/>
          </a:xfrm>
        </p:spPr>
        <p:txBody>
          <a:bodyPr vert="horz" lIns="91440" tIns="45720" rIns="9144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形状 8"/>
          <p:cNvSpPr/>
          <p:nvPr userDrawn="1">
            <p:custDataLst>
              <p:tags r:id="rId2"/>
            </p:custDataLst>
          </p:nvPr>
        </p:nvSpPr>
        <p:spPr>
          <a:xfrm>
            <a:off x="7295319" y="857212"/>
            <a:ext cx="1848749" cy="1802423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0800000">
            <a:off x="0" y="4967288"/>
            <a:ext cx="1059656" cy="1033463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>
                  <a:alpha val="10000"/>
                </a:schemeClr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857250"/>
            <a:ext cx="9144476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219600" y="1085400"/>
            <a:ext cx="8704800" cy="468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961200" y="1794150"/>
            <a:ext cx="7219800" cy="5427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960835" y="2479950"/>
            <a:ext cx="7219950" cy="25839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857250"/>
            <a:ext cx="3617595" cy="5149691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 dirty="0">
              <a:sym typeface="+mn-ea"/>
            </a:endParaRPr>
          </a:p>
        </p:txBody>
      </p:sp>
      <p:sp>
        <p:nvSpPr>
          <p:cNvPr id="6" name="任意形状 8"/>
          <p:cNvSpPr/>
          <p:nvPr userDrawn="1">
            <p:custDataLst>
              <p:tags r:id="rId3"/>
            </p:custDataLst>
          </p:nvPr>
        </p:nvSpPr>
        <p:spPr>
          <a:xfrm rot="16200000">
            <a:off x="-16193" y="876580"/>
            <a:ext cx="1306354" cy="1273969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10" name="任意形状 9"/>
          <p:cNvSpPr/>
          <p:nvPr userDrawn="1">
            <p:custDataLst>
              <p:tags r:id="rId4"/>
            </p:custDataLst>
          </p:nvPr>
        </p:nvSpPr>
        <p:spPr>
          <a:xfrm rot="10800000">
            <a:off x="0" y="5292566"/>
            <a:ext cx="732473" cy="71437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437400" y="1435050"/>
            <a:ext cx="2970000" cy="6615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440100" y="2180250"/>
            <a:ext cx="2967300" cy="30699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3825900" y="1434704"/>
            <a:ext cx="4860000" cy="3815953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857250"/>
            <a:ext cx="9144000" cy="199786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8" name="任意形状 9"/>
          <p:cNvSpPr/>
          <p:nvPr userDrawn="1">
            <p:custDataLst>
              <p:tags r:id="rId3"/>
            </p:custDataLst>
          </p:nvPr>
        </p:nvSpPr>
        <p:spPr>
          <a:xfrm rot="16200000">
            <a:off x="-13787" y="868680"/>
            <a:ext cx="932974" cy="910114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6" name="任意形状 8"/>
          <p:cNvSpPr/>
          <p:nvPr userDrawn="1">
            <p:custDataLst>
              <p:tags r:id="rId4"/>
            </p:custDataLst>
          </p:nvPr>
        </p:nvSpPr>
        <p:spPr>
          <a:xfrm>
            <a:off x="7758589" y="857250"/>
            <a:ext cx="1385411" cy="1351121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tx2">
                  <a:lumMod val="90000"/>
                  <a:alpha val="2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459000" y="1443150"/>
            <a:ext cx="8232300" cy="4698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459000" y="2101950"/>
            <a:ext cx="8231981" cy="621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459581" y="2963250"/>
            <a:ext cx="8224200" cy="25731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858" y="4629151"/>
            <a:ext cx="9144000" cy="1371599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10" name="任意形状 9"/>
          <p:cNvSpPr/>
          <p:nvPr userDrawn="1">
            <p:custDataLst>
              <p:tags r:id="rId3"/>
            </p:custDataLst>
          </p:nvPr>
        </p:nvSpPr>
        <p:spPr>
          <a:xfrm rot="10800000">
            <a:off x="2858" y="5286375"/>
            <a:ext cx="732473" cy="714375"/>
          </a:xfrm>
          <a:custGeom>
            <a:avLst/>
            <a:gdLst>
              <a:gd name="connsiteX0" fmla="*/ 361564 w 3507050"/>
              <a:gd name="connsiteY0" fmla="*/ 0 h 3419170"/>
              <a:gd name="connsiteX1" fmla="*/ 3507050 w 3507050"/>
              <a:gd name="connsiteY1" fmla="*/ 0 h 3419170"/>
              <a:gd name="connsiteX2" fmla="*/ 3507050 w 3507050"/>
              <a:gd name="connsiteY2" fmla="*/ 3045349 h 3419170"/>
              <a:gd name="connsiteX3" fmla="*/ 3329322 w 3507050"/>
              <a:gd name="connsiteY3" fmla="*/ 3151539 h 3419170"/>
              <a:gd name="connsiteX4" fmla="*/ 2254631 w 3507050"/>
              <a:gd name="connsiteY4" fmla="*/ 3419170 h 3419170"/>
              <a:gd name="connsiteX5" fmla="*/ 0 w 3507050"/>
              <a:gd name="connsiteY5" fmla="*/ 1201750 h 3419170"/>
              <a:gd name="connsiteX6" fmla="*/ 272122 w 3507050"/>
              <a:gd name="connsiteY6" fmla="*/ 144796 h 3419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07050" h="3419170">
                <a:moveTo>
                  <a:pt x="361564" y="0"/>
                </a:moveTo>
                <a:lnTo>
                  <a:pt x="3507050" y="0"/>
                </a:lnTo>
                <a:lnTo>
                  <a:pt x="3507050" y="3045349"/>
                </a:lnTo>
                <a:lnTo>
                  <a:pt x="3329322" y="3151539"/>
                </a:lnTo>
                <a:cubicBezTo>
                  <a:pt x="3009856" y="3322220"/>
                  <a:pt x="2643756" y="3419170"/>
                  <a:pt x="2254631" y="3419170"/>
                </a:cubicBezTo>
                <a:cubicBezTo>
                  <a:pt x="1009433" y="3419170"/>
                  <a:pt x="0" y="2426397"/>
                  <a:pt x="0" y="1201750"/>
                </a:cubicBezTo>
                <a:cubicBezTo>
                  <a:pt x="0" y="819048"/>
                  <a:pt x="98578" y="458990"/>
                  <a:pt x="272122" y="144796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alpha val="24000"/>
                </a:schemeClr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 sz="1350" dirty="0">
              <a:highlight>
                <a:srgbClr val="1171F1"/>
              </a:highlight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53600" y="1359450"/>
            <a:ext cx="8232300" cy="4239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453628" y="2118150"/>
            <a:ext cx="8243100" cy="24084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445500" y="4742550"/>
            <a:ext cx="8251200" cy="7587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854631"/>
            <a:ext cx="9144000" cy="685800"/>
          </a:xfrm>
          <a:prstGeom prst="rect">
            <a:avLst/>
          </a:prstGeom>
          <a:solidFill>
            <a:schemeClr val="tx2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34816" y="1002030"/>
            <a:ext cx="8278178" cy="391001"/>
          </a:xfrm>
        </p:spPr>
        <p:txBody>
          <a:bodyPr>
            <a:noAutofit/>
          </a:bodyPr>
          <a:lstStyle>
            <a:lvl1pPr>
              <a:defRPr sz="28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34700" y="2104650"/>
            <a:ext cx="4006800" cy="217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681800" y="2104650"/>
            <a:ext cx="4025700" cy="21708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429300" y="4469850"/>
            <a:ext cx="4006800" cy="5859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4689900" y="4467150"/>
            <a:ext cx="4025700" cy="585900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1576668"/>
            <a:ext cx="9144000" cy="370466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142100" y="1861650"/>
            <a:ext cx="6858000" cy="17901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141810" y="3754350"/>
            <a:ext cx="6858000" cy="1242000"/>
          </a:xfrm>
        </p:spPr>
        <p:txBody>
          <a:bodyPr/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493100" y="3848400"/>
            <a:ext cx="58266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493100" y="4615200"/>
            <a:ext cx="58266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456300" y="1501200"/>
            <a:ext cx="38826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808700" y="1501200"/>
            <a:ext cx="38826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456300" y="1429200"/>
            <a:ext cx="40068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56300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1421729"/>
            <a:ext cx="40068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854000"/>
            <a:ext cx="40068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456300" y="608400"/>
            <a:ext cx="82269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456300" y="1555200"/>
            <a:ext cx="3924808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4762800" y="1555200"/>
            <a:ext cx="39204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7676100" y="914400"/>
            <a:ext cx="783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85800" y="914400"/>
            <a:ext cx="68769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90.xml"/><Relationship Id="rId23" Type="http://schemas.openxmlformats.org/officeDocument/2006/relationships/tags" Target="../tags/tag189.xml"/><Relationship Id="rId22" Type="http://schemas.openxmlformats.org/officeDocument/2006/relationships/tags" Target="../tags/tag188.xml"/><Relationship Id="rId21" Type="http://schemas.openxmlformats.org/officeDocument/2006/relationships/tags" Target="../tags/tag187.xml"/><Relationship Id="rId20" Type="http://schemas.openxmlformats.org/officeDocument/2006/relationships/tags" Target="../tags/tag18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8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456300" y="608400"/>
            <a:ext cx="82269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456300" y="1490400"/>
            <a:ext cx="82269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4590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3087000" y="6314400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6658200" y="6314400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1189673"/>
            <a:ext cx="8139178" cy="331473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1571631"/>
            <a:ext cx="8139178" cy="404168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561962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5619625"/>
            <a:ext cx="2970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5619625"/>
            <a:ext cx="2025000" cy="23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85725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accent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9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3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4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5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96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6878" y="1440180"/>
            <a:ext cx="5633085" cy="92202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altLang="zh-CN" sz="5400" b="1">
                <a:solidFill>
                  <a:schemeClr val="bg2">
                    <a:lumMod val="75000"/>
                  </a:schemeClr>
                </a:solidFill>
                <a:effectLst/>
              </a:rPr>
              <a:t>OEM360</a:t>
            </a:r>
            <a:r>
              <a:rPr lang="zh-CN" altLang="en-US" sz="5400" b="1">
                <a:solidFill>
                  <a:schemeClr val="bg2">
                    <a:lumMod val="75000"/>
                  </a:schemeClr>
                </a:solidFill>
                <a:effectLst/>
              </a:rPr>
              <a:t>外观</a:t>
            </a:r>
            <a:r>
              <a:rPr lang="zh-CN" altLang="en-US" sz="5400" b="1">
                <a:solidFill>
                  <a:schemeClr val="bg2">
                    <a:lumMod val="75000"/>
                  </a:schemeClr>
                </a:solidFill>
                <a:effectLst/>
              </a:rPr>
              <a:t>修改</a:t>
            </a:r>
            <a:endParaRPr lang="zh-CN" altLang="en-US" sz="5400" b="1">
              <a:solidFill>
                <a:schemeClr val="bg2">
                  <a:lumMod val="75000"/>
                </a:schemeClr>
              </a:solidFill>
              <a:effectLst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13270" y="5682615"/>
            <a:ext cx="13741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2">
                    <a:lumMod val="50000"/>
                  </a:schemeClr>
                </a:solidFill>
              </a:rPr>
              <a:t>2024.05.24</a:t>
            </a:r>
            <a:endParaRPr lang="en-US" altLang="zh-CN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图片 7" descr="1128 拷贝"/>
          <p:cNvPicPr>
            <a:picLocks noChangeAspect="1"/>
          </p:cNvPicPr>
          <p:nvPr/>
        </p:nvPicPr>
        <p:blipFill>
          <a:blip r:embed="rId1"/>
          <a:srcRect l="33792" t="17574" r="33722" b="17417"/>
          <a:stretch>
            <a:fillRect/>
          </a:stretch>
        </p:blipFill>
        <p:spPr>
          <a:xfrm>
            <a:off x="7437120" y="1191895"/>
            <a:ext cx="1555750" cy="23348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0524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0524-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0524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0524-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128 拷贝"/>
          <p:cNvPicPr>
            <a:picLocks noChangeAspect="1"/>
          </p:cNvPicPr>
          <p:nvPr/>
        </p:nvPicPr>
        <p:blipFill>
          <a:blip r:embed="rId1"/>
          <a:srcRect l="33792" t="17574" r="33722" b="17417"/>
          <a:stretch>
            <a:fillRect/>
          </a:stretch>
        </p:blipFill>
        <p:spPr>
          <a:xfrm>
            <a:off x="7437120" y="1191895"/>
            <a:ext cx="1555750" cy="233489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80110" y="1440180"/>
            <a:ext cx="3674110" cy="110680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p>
            <a:pPr algn="ctr"/>
            <a:r>
              <a:rPr lang="en-US" sz="6600" b="1">
                <a:solidFill>
                  <a:schemeClr val="bg2">
                    <a:lumMod val="75000"/>
                  </a:schemeClr>
                </a:solidFill>
                <a:effectLst/>
              </a:rPr>
              <a:t>THANKS</a:t>
            </a:r>
            <a:endParaRPr lang="en-US" sz="6600" b="1">
              <a:solidFill>
                <a:schemeClr val="bg2">
                  <a:lumMod val="75000"/>
                </a:schemeClr>
              </a:solidFill>
              <a:effectLst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13270" y="5600065"/>
            <a:ext cx="13741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000" b="1">
                <a:solidFill>
                  <a:schemeClr val="bg2">
                    <a:lumMod val="50000"/>
                  </a:schemeClr>
                </a:solidFill>
              </a:rPr>
              <a:t>END</a:t>
            </a:r>
            <a:endParaRPr lang="en-US" altLang="zh-CN" sz="2000" b="1">
              <a:solidFill>
                <a:schemeClr val="bg2">
                  <a:lumMod val="50000"/>
                </a:schemeClr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14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15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6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6915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6915"/>
  <p:tag name="KSO_WM_TEMPLATE_MASTER_THUMB_INDEX" val="12"/>
  <p:tag name="KSO_WM_TEMPLATE_THUMBS_INDEX" val="1、4、7、8、10、11、12、13、15"/>
</p:tagLst>
</file>

<file path=ppt/tags/tag191.xml><?xml version="1.0" encoding="utf-8"?>
<p:tagLst xmlns:p="http://schemas.openxmlformats.org/presentationml/2006/main">
  <p:tag name="KSO_WM_SLIDE_ID" val="custom2020691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6915"/>
  <p:tag name="KSO_WM_SLIDE_LAYOUT" val="a_b_f"/>
  <p:tag name="KSO_WM_SLIDE_LAYOUT_CNT" val="1_1_1"/>
  <p:tag name="KSO_WM_TEMPLATE_MASTER_THUMB_INDEX" val="12"/>
  <p:tag name="KSO_WM_TEMPLATE_THUMBS_INDEX" val="1、4、7、8、10、11、12、13、15"/>
</p:tagLst>
</file>

<file path=ppt/tags/tag19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96.xml><?xml version="1.0" encoding="utf-8"?>
<p:tagLst xmlns:p="http://schemas.openxmlformats.org/presentationml/2006/main">
  <p:tag name="KSO_WM_SLIDE_ID" val="custom2020691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6915"/>
  <p:tag name="KSO_WM_SLIDE_LAYOUT" val="a_b_f"/>
  <p:tag name="KSO_WM_SLIDE_LAYOUT_CNT" val="1_1_1"/>
  <p:tag name="KSO_WM_TEMPLATE_MASTER_THUMB_INDEX" val="12"/>
  <p:tag name="KSO_WM_TEMPLATE_THUMBS_INDEX" val="1、4、7、8、10、11、12、13、15"/>
</p:tagLst>
</file>

<file path=ppt/tags/tag197.xml><?xml version="1.0" encoding="utf-8"?>
<p:tagLst xmlns:p="http://schemas.openxmlformats.org/presentationml/2006/main">
  <p:tag name="commondata" val="eyJoZGlkIjoiNWM4Y2NmYTc3OTQxNTlhN2JjN2I3MDM5NDVkYTg1Y2EifQ==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7"/>
  <p:tag name="KSO_WM_UNIT_LAYERLEVEL" val="1"/>
  <p:tag name="KSO_WM_TAG_VERSION" val="1.0"/>
  <p:tag name="KSO_WM_BEAUTIFY_FLAG" val="#wm#"/>
  <p:tag name="KSO_WM_UNIT_TYPE" val="y"/>
  <p:tag name="KSO_WM_UNIT_INDEX" val="7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TYPE" val="y"/>
  <p:tag name="KSO_WM_UNIT_INDEX" val="1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UNIT_TYPE" val="y"/>
  <p:tag name="KSO_WM_UNIT_INDEX" val="2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UNIT_TYPE" val="y"/>
  <p:tag name="KSO_WM_UNIT_INDEX" val="3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UNIT_TYPE" val="y"/>
  <p:tag name="KSO_WM_UNIT_INDEX" val="4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5"/>
  <p:tag name="KSO_WM_UNIT_LAYERLEVEL" val="1"/>
  <p:tag name="KSO_WM_TAG_VERSION" val="1.0"/>
  <p:tag name="KSO_WM_BEAUTIFY_FLAG" val="#wm#"/>
  <p:tag name="KSO_WM_UNIT_TYPE" val="y"/>
  <p:tag name="KSO_WM_UNIT_INDEX" val="5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6"/>
  <p:tag name="KSO_WM_UNIT_LAYERLEVEL" val="1"/>
  <p:tag name="KSO_WM_TAG_VERSION" val="1.0"/>
  <p:tag name="KSO_WM_BEAUTIFY_FLAG" val="#wm#"/>
  <p:tag name="KSO_WM_UNIT_TYPE" val="y"/>
  <p:tag name="KSO_WM_UNIT_INDEX" val="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SM 预置配色-浅色">
      <a:dk1>
        <a:srgbClr val="000000"/>
      </a:dk1>
      <a:lt1>
        <a:srgbClr val="FFFFFF"/>
      </a:lt1>
      <a:dk2>
        <a:srgbClr val="F5F5F8"/>
      </a:dk2>
      <a:lt2>
        <a:srgbClr val="FFFFFF"/>
      </a:lt2>
      <a:accent1>
        <a:srgbClr val="577CCE"/>
      </a:accent1>
      <a:accent2>
        <a:srgbClr val="5999AF"/>
      </a:accent2>
      <a:accent3>
        <a:srgbClr val="5BA080"/>
      </a:accent3>
      <a:accent4>
        <a:srgbClr val="8BAA69"/>
      </a:accent4>
      <a:accent5>
        <a:srgbClr val="D6B250"/>
      </a:accent5>
      <a:accent6>
        <a:srgbClr val="E79647"/>
      </a:accent6>
      <a:hlink>
        <a:srgbClr val="0000FF"/>
      </a:hlink>
      <a:folHlink>
        <a:srgbClr val="FF00FF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WPS 演示</Application>
  <PresentationFormat>宽屏</PresentationFormat>
  <Paragraphs>8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菩提树下小胖童</cp:lastModifiedBy>
  <cp:revision>189</cp:revision>
  <dcterms:created xsi:type="dcterms:W3CDTF">2019-06-19T02:08:00Z</dcterms:created>
  <dcterms:modified xsi:type="dcterms:W3CDTF">2024-05-24T09:30:34Z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08279408BA7B4D6293383C7188A717F0_13</vt:lpwstr>
  </property>
</Properties>
</file>